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D4B040-715C-4BFB-80BF-1509F016154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5BEB46-DB9F-4EAC-AB8B-042D0CE4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docid=Ba5WjjqCOxNTsM&amp;tbnid=y6aDD5V1fQih1M:&amp;ved=0CAUQjRw&amp;url=http://auroraterra.deviantart.com/art/Magnavox-Color-TV-386877616&amp;ei=3diiU8P_BITksAS6qoKoAQ&amp;bvm=bv.69411363,d.cWc&amp;psig=AFQjCNGLXfEyZowEos1p5E-_zafzDOMZdw&amp;ust=140326765488221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uact=8&amp;docid=YLsnBBraOfRlkM&amp;tbnid=7OgYfpyZIL1JsM:&amp;ved=0CAUQjRw&amp;url=http://www.cultofmac.com/206844/apple-tv-is-in-testing-for-2014-launch-rumor/&amp;ei=WNmiU6_IO5XesATv04GwAQ&amp;bvm=bv.69411363,d.cWc&amp;psig=AFQjCNGjQgNCs76u3DfqXU1z55slZUo2mQ&amp;ust=14032677712284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2lY4N7dtBiJSLM&amp;tbnid=Hp816oKMdqneUM:&amp;ved=0CAUQjRw&amp;url=http://en.wikipedia.org/wiki/Motorola_MicroTAC&amp;ei=uNmiU9mxHumysQTGx4DADA&amp;bvm=bv.69411363,d.cWc&amp;psig=AFQjCNGtPx6bn-QC_7jWKJ7fwvnS4KcFAg&amp;ust=140326788403885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uact=8&amp;docid=AcrWNqKxULsk9M&amp;tbnid=sfP9__6TBJS3CM:&amp;ved=0CAUQjRw&amp;url=http://www.mercurynews.com/troy-wolverton/ci_25143153/wolverton-new-smartphones-from-sony-lg-try-stand&amp;ei=MdqiU7TRB9SlsASchoGgBA&amp;bvm=bv.69411363,d.cWc&amp;psig=AFQjCNG4GEEem8mfB9bSDJTqFYoH8PeQgQ&amp;ust=140326796910728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rOz3yJRffA-ydM&amp;tbnid=q8UNTveks_nj1M:&amp;ved=0CAUQjRw&amp;url=http://www.theguardian.com/technology/gallery/2014/jan/24/thirty-years-of-the-apple-macintosh-in-pictures&amp;ei=XN2iU52sLY_jsAS7m4DABw&amp;bvm=bv.69411363,d.cWc&amp;psig=AFQjCNGQaCxrIAiATl6uS6bZZkpHDiw_0g&amp;ust=1403268768135915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6AFAoszGdRsQfM&amp;tbnid=78B-viBM7wRfNM:&amp;ved=0CAUQjRw&amp;url=http://werzit.com/intel/terrorism/leaders/ramziyousef/&amp;ei=3tuiU7zKPJbJsQTywoL4Aw&amp;bvm=bv.69411363,d.cWc&amp;psig=AFQjCNEO1B-NPh35uf-FbVAy66i-vEpmWA&amp;ust=140326840222182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uact=8&amp;docid=qVblvnkzuJqMQM&amp;tbnid=im6Q8Bd9xMDIIM:&amp;ved=0CAUQjRw&amp;url=http://www.slashgear.com/samsung-desktop-pc-business-shuttered-2014-tablets-to-outnumber-phones-24287714/&amp;ei=7NyiU5K0EIjjsASh8YLYBg&amp;bvm=bv.69411363,d.cWc&amp;psig=AFQjCNGrNfeGCkT46jUo5Pa6OplUeJ4gsw&amp;ust=1403268643153955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uact=8&amp;docid=HgTZIh97kcNInM&amp;tbnid=GAeNGk-TiW1S4M:&amp;ved=0CAUQjRw&amp;url=http://vintagecom.net/vintage-computers-pictures/&amp;ei=SNyiU_aUF87jsAS_ooKIDw&amp;bvm=bv.69411363,d.cWc&amp;psig=AFQjCNEO84qnPRR_c-5ehqGsZjvxcJ-6AQ&amp;ust=1403268498136193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xSdxMgrJbDfT6M&amp;tbnid=XXG4kanMMdF8_M:&amp;ved=0CAUQjRw&amp;url=http://thenextweb.com/shareables/2012/04/13/heres-what-google-wouldve-looked-like-had-it-been-a-bbs-in-the-80s/&amp;ei=Jd-iU5uTNsqvsATp74CoDA&amp;bvm=bv.69411363,d.cWc&amp;psig=AFQjCNG0DuX98rDeojCNOVu5_sOoSPEgPA&amp;ust=140326923880742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uact=8&amp;docid=Wo9voRYvEkgwSM&amp;tbnid=uLq-9lVHJRd3HM:&amp;ved=0CAUQjRw&amp;url=http://money.cnn.com/2014/05/01/technology/security/internet-explorer-bug/&amp;ei=MeCiU7TjOILgsASMi4CgDw&amp;bvm=bv.69411363,d.cWc&amp;psig=AFQjCNGuDivTkDTLXxRJAV8AuYrUiLO5Ww&amp;ust=140326936609601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docid=m2g5IHZJyGodaM&amp;tbnid=aBuMuW1cTanFVM:&amp;ved=0CAUQjRw&amp;url=http://www.wisegeek.com/what-is-new-money.htm&amp;ei=wOSiU-uXE83KsQTHyYKQDQ&amp;bvm=bv.69411363,d.cWc&amp;psig=AFQjCNHhP1e9BLKerNlU_Ls7GMX224zqEg&amp;ust=1403270673431639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google.com/url?sa=i&amp;rct=j&amp;q=&amp;esrc=s&amp;frm=1&amp;source=images&amp;cd=&amp;cad=rja&amp;uact=8&amp;docid=_sAQQcfRAKMo8M&amp;tbnid=T0PoLI6FoI-IZM:&amp;ved=0CAUQjRw&amp;url=http://www.vantage-card.com/actualites/mobile-money-companies-scramble-to-replace-cash-with-cell-phones-and-digital-wallets-350.html&amp;ei=m-WiU8rEKLHJsQTnvYE4&amp;bvm=bv.69411363,d.cWc&amp;psig=AFQjCNGQ03V13mptVL8YVJNgChVWJNYnRA&amp;ust=1403270893239952" TargetMode="External"/><Relationship Id="rId2" Type="http://schemas.openxmlformats.org/officeDocument/2006/relationships/hyperlink" Target="http://www.google.com/url?sa=i&amp;rct=j&amp;q=&amp;esrc=s&amp;frm=1&amp;source=images&amp;cd=&amp;cad=rja&amp;uact=8&amp;docid=WA1FOjQkR4tvmM&amp;tbnid=xoqzl3etNW423M:&amp;ved=0CAUQjRw&amp;url=http://en.wikipedia.org/wiki/Filling_station&amp;ei=cuOiU5G7NOvfsAT8o4K4DA&amp;bvm=bv.69411363,d.cWc&amp;psig=AFQjCNGe_nRXK4-zUB9NLt2a90geCGn6MQ&amp;ust=140326975189174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uact=8&amp;docid=brl41r2dOeaTFM&amp;tbnid=rK1SE40GFkxk9M:&amp;ved=0CAUQjRw&amp;url=http://www.mybudget360.com/endgame-credit-card-nation-40-year-credit-card-bull-market-over/&amp;ei=WOSiU7noH7LOsASg4YHoAw&amp;bvm=bv.69411363,d.cWc&amp;psig=AFQjCNHqsHYbbsYLMAcvOxD7_EwImOj1-A&amp;ust=1403270560050742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www.google.com/url?sa=i&amp;rct=j&amp;q=&amp;esrc=s&amp;frm=1&amp;source=images&amp;cd=&amp;cad=rja&amp;uact=8&amp;docid=d1hGi7h1MxK7tM&amp;tbnid=UR2JCOY5obmelM:&amp;ved=0CAUQjRw&amp;url=http://www.waverly.net/bankdraft.html&amp;ei=L-WiU56LCcezsASuhoEw&amp;bvm=bv.69411363,d.cWc&amp;psig=AFQjCNGF9f-UyNEF_qfnLy0L3ANB8PxjDA&amp;ust=1403270778234558" TargetMode="External"/><Relationship Id="rId4" Type="http://schemas.openxmlformats.org/officeDocument/2006/relationships/hyperlink" Target="http://www.google.com/url?sa=i&amp;rct=j&amp;q=&amp;esrc=s&amp;frm=1&amp;source=images&amp;cd=&amp;cad=rja&amp;uact=8&amp;docid=Mb21afUMcwgD0M&amp;tbnid=DcXiLeFyech2UM:&amp;ved=0CAUQjRw&amp;url=http://dwaynekilbourne.com/2011/07/17/scanning-success-at-self-checkout-lanes/&amp;ei=4OOiU6u-BoLgsASMi4CgDw&amp;bvm=bv.69411363,d.cWc&amp;psig=AFQjCNHUL7BjMlUg0jifkFoTjcklfuWG-Q&amp;ust=1403270455647303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Pedestrian”</a:t>
            </a:r>
            <a:br>
              <a:rPr lang="en-US" dirty="0" smtClean="0"/>
            </a:br>
            <a:r>
              <a:rPr lang="en-US" i="1" dirty="0" smtClean="0"/>
              <a:t>6 Things You Should Know About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dirty="0" smtClean="0"/>
              <a:t>English 10 Short Story Unit</a:t>
            </a:r>
          </a:p>
          <a:p>
            <a:r>
              <a:rPr lang="en-US" dirty="0" smtClean="0"/>
              <a:t>Technology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Televsion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2014</a:t>
            </a:r>
          </a:p>
          <a:p>
            <a:endParaRPr lang="en-US" dirty="0"/>
          </a:p>
        </p:txBody>
      </p:sp>
      <p:pic>
        <p:nvPicPr>
          <p:cNvPr id="5" name="Content Placeholder 4" descr="https://encrypted-tbn3.gstatic.com/images?q=tbn:ANd9GcQspy2lKCSbW67hflxCBXFTCAHKjZuXVOKJJUa_UqASbuz-5Z9EwQ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31003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600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1989</a:t>
            </a:r>
            <a:endParaRPr lang="en-US" sz="2800" dirty="0"/>
          </a:p>
        </p:txBody>
      </p:sp>
      <p:pic>
        <p:nvPicPr>
          <p:cNvPr id="7" name="irc_mi" descr="http://cdn.cultofmac.com/wp-content/uploads/2012/12/Screen-Shot-2012-12-19-at-14.53.5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1989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2014</a:t>
            </a:r>
          </a:p>
          <a:p>
            <a:endParaRPr lang="en-US" dirty="0"/>
          </a:p>
        </p:txBody>
      </p:sp>
      <p:pic>
        <p:nvPicPr>
          <p:cNvPr id="5" name="irc_mi" descr="http://upload.wikimedia.org/wikipedia/commons/thumb/d/db/MicroTAC.jpg/1280px-MicroTA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411471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extras.mnginteractive.com/live/media/site568/2014/0107/20140107__0108ces3~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67000"/>
            <a:ext cx="3190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1989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5" name="irc_mi" descr="http://werzit.com/intel/terrorism/leaders/ramziyousef/p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5607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vintagecom.net/wp-content/uploads/2013/08/Outbound-Computer-1989-Outbound-Systems-Inc.-Model-20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2628900" cy="26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slashgear.com/wp-content/uploads/2013/06/samsung_ativ_one_5_style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133600"/>
            <a:ext cx="3541781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static.guim.co.uk/sys-images/Guardian/Pix/pictures/2014/1/24/1390579173532/a52a44b2-7a7d-44ca-804f-f3648f3bd595-620x461.jpe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4267200"/>
            <a:ext cx="342164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Internet/Google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1989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2014</a:t>
            </a:r>
          </a:p>
          <a:p>
            <a:endParaRPr lang="en-US" dirty="0"/>
          </a:p>
        </p:txBody>
      </p:sp>
      <p:pic>
        <p:nvPicPr>
          <p:cNvPr id="5" name="Picture 4" descr="https://encrypted-tbn0.gstatic.com/images?q=tbn:ANd9GcQHQ43Lyx5GO-AIzcTABLY4xCxgKCl1vR3PoFcodOJ0qdxZehvoQ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3814774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i2.cdn.turner.com/money/dam/assets/140501140520-internet-explorer-patch-620xa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438400"/>
            <a:ext cx="3629025" cy="22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1989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2014</a:t>
            </a:r>
          </a:p>
          <a:p>
            <a:endParaRPr lang="en-US" dirty="0"/>
          </a:p>
        </p:txBody>
      </p:sp>
      <p:pic>
        <p:nvPicPr>
          <p:cNvPr id="5" name="irc_mi" descr="http://upload.wikimedia.org/wikipedia/commons/a/af/Gas-pump-Indiana-US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246260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dwaynekilbourne.com/wp-content/blogs.dir/1/files/2011/07/selfchecklan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312" y="3733800"/>
            <a:ext cx="24526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mybudget360.com/wp-content/uploads/2011/05/creditcards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648200"/>
            <a:ext cx="2338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images.wisegeek.com/us-money-bills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362200"/>
            <a:ext cx="2295525" cy="17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www.waverly.net/blank-check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267200"/>
            <a:ext cx="285244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vantage-card.com/wp-content/uploads/2012/05/bilde-274x300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1447800"/>
            <a:ext cx="15137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 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3352800"/>
            <a:ext cx="1993079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</TotalTime>
  <Words>26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“The Pedestrian” 6 Things You Should Know About the Future</vt:lpstr>
      <vt:lpstr>Televsion</vt:lpstr>
      <vt:lpstr>Telephone</vt:lpstr>
      <vt:lpstr>Computers</vt:lpstr>
      <vt:lpstr>Internet/Google Development</vt:lpstr>
      <vt:lpstr>Payments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Pedestrian” 6 Things You Should Know About the Future</dc:title>
  <dc:creator>dsenick</dc:creator>
  <cp:lastModifiedBy>lskuce</cp:lastModifiedBy>
  <cp:revision>15</cp:revision>
  <dcterms:created xsi:type="dcterms:W3CDTF">2014-06-19T12:26:44Z</dcterms:created>
  <dcterms:modified xsi:type="dcterms:W3CDTF">2014-06-19T13:56:28Z</dcterms:modified>
</cp:coreProperties>
</file>